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198"/>
  </p:normalViewPr>
  <p:slideViewPr>
    <p:cSldViewPr snapToGrid="0" snapToObjects="1">
      <p:cViewPr varScale="1">
        <p:scale>
          <a:sx n="144" d="100"/>
          <a:sy n="144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DE181-886C-924C-ABE5-B487FE987A19}" type="datetimeFigureOut">
              <a:rPr lang="en-EG" smtClean="0"/>
              <a:t>13/08/2024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9DC1B-BD2B-DF4C-BDD1-C6635E893514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44608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9DC1B-BD2B-DF4C-BDD1-C6635E893514}" type="slidenum">
              <a:rPr lang="en-EG" smtClean="0"/>
              <a:t>7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12312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9228D-B295-9046-B722-567400C83E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F07A01-CE72-274B-B77F-A43743A34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2E3EE-F245-7949-8B2A-7ECF5071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F9C66-21F1-804C-B333-F2F6320E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63384-5D86-6A4F-9CC2-E5E4A7E4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75359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87D2-FD8E-F546-BCDA-FCCB2EED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BA53FC-2A8D-FC49-8583-8C8C5AA51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9449D-5F84-B84C-89D3-5A4B33E51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FCE08-9E17-944B-8085-65347250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2E812-7B02-F549-B1A3-EDC8513D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6370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C460DB-907A-304C-855A-84B29580D6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E3084-E516-224D-8A77-5D83BB3C4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9F14A-5AC9-A94F-A2A2-6EE9CEA80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C1E88-7F98-1A43-9880-5FF289A3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C6FA-F2A1-034B-A0F2-7E58A501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5151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FBDE-3E6B-5042-9BEE-7D898B6A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56D79-1253-A04D-9996-B36822A4B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8AA7C-1C4B-E94A-933C-0A241973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9D606-D388-644C-9F38-AD3FDCCA3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5D1DE-02D9-FD4E-9AD2-048C4A09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801490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77FF-BA6B-AB4A-A30F-FCD1E63D1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B6078-7A35-9841-BE49-54FB4FB71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8CF45-7F59-934C-8FB6-2DF455C1A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05ED2-3156-5C46-B44E-7D28D7E4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40483-E48E-DE43-8988-EE151EA3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70391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1D81-AA24-484E-946A-F3949AD0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705DD-217B-3B41-B2AD-9C685CF82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9F7C8-768F-B34D-8FDA-BB1F1B7D2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DB13C-4491-924D-BF73-15B403F87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907CA-6645-E043-BC16-3A046230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D5869-0CC9-A649-A621-ADFA623F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95946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B14D-CD32-134A-A5E8-FF631402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311AA-7D67-BD4B-8749-A88C66E9C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F09D2-0E88-8A40-A698-84291C979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ED49F-3474-8046-BC53-17C2E5B02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29F131-7D1B-154E-9594-56F04294A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C0C1A3-B753-CB48-A2EB-6360CB8F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510D3-CC0B-A147-90E5-0265C1143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27BA9-BBEE-0C4C-8202-88E5BD16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23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24D5-CB48-7F4D-B50A-53D33CC1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37E07D-4F17-4C42-B935-F5056C310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C423A-0599-3148-9682-DA1BD7D6A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B14088-26BF-7143-AE59-932B557D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19821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CA30DC-50E2-8F4F-AA4A-526D93EF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63029-EF3A-1443-B694-FD3F0D0D1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80D05-0889-B94A-84D6-FAF05709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0924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4B5C-ABDF-CB4A-967D-0F53C043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8EA4-25D6-1F4F-BD1D-87A7B7D1B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33740-4A25-9847-A121-FA5E9E24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B5B73-9F34-734F-A37F-F7EEB66B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49CF0-7C75-6C45-95D0-A0AAC26DD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9DC0D-C01D-D647-A9D7-9C72029C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34065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C551-7B68-7147-B9D1-B123B21B4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8BB9-4088-5F42-805E-4A99F0AD6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2FEF4-9727-3A4A-B4AB-C3828A980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3B565-5499-A340-96A7-DE2767AE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E8156-6538-374B-A087-352D8F84E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6A001-0357-5342-A386-03774E98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222761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8031D-017B-1541-BB62-BD7182DAC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E611C-4181-8B4F-A9B2-7EE9C3803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8981E-46A2-1D4E-BFD8-51BC8E9E7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1C859-8BEF-2348-BD37-1884F1E42083}" type="datetimeFigureOut">
              <a:rPr lang="en-EG" smtClean="0"/>
              <a:t>12/08/2024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70B4-9A7B-E34B-B69F-C408D997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96E1D-F181-8048-8701-C78F789A8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979E6-E7A1-614D-BB96-C6280FB91E31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60149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5AB801-0B47-1342-9C4C-7C3256B52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1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CC392C-7969-3240-8020-6D6F66AF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14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55B38-7AAF-2045-BAFF-36E7EC596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B87965-F561-144C-92AE-30E27B98F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6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C4CB1-D036-E14A-9C48-DCA12F30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76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D8159-2A87-2349-9BDD-C9CC65D1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92418E-DBA0-314E-BF6B-13456094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4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B1B79-8ED2-6B41-A86A-A1C4DF41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70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FCDC5-EC36-9544-82BF-C33CCEAD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45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A636B-942D-FA41-B064-7656BAD6C89D}"/>
              </a:ext>
            </a:extLst>
          </p:cNvPr>
          <p:cNvSpPr txBox="1"/>
          <p:nvPr/>
        </p:nvSpPr>
        <p:spPr>
          <a:xfrm>
            <a:off x="7253056" y="9765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8E12B-7931-6747-812C-97D6162FE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1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A636B-942D-FA41-B064-7656BAD6C89D}"/>
              </a:ext>
            </a:extLst>
          </p:cNvPr>
          <p:cNvSpPr txBox="1"/>
          <p:nvPr/>
        </p:nvSpPr>
        <p:spPr>
          <a:xfrm>
            <a:off x="7253056" y="9765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31941-76B1-5C4A-8810-FE08F122C900}"/>
              </a:ext>
            </a:extLst>
          </p:cNvPr>
          <p:cNvSpPr txBox="1"/>
          <p:nvPr/>
        </p:nvSpPr>
        <p:spPr>
          <a:xfrm>
            <a:off x="4722920" y="3116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15EE5-784A-9742-9A74-DFD2D269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9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ED7872-FE24-4549-AE50-21B14C34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6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A636B-942D-FA41-B064-7656BAD6C89D}"/>
              </a:ext>
            </a:extLst>
          </p:cNvPr>
          <p:cNvSpPr txBox="1"/>
          <p:nvPr/>
        </p:nvSpPr>
        <p:spPr>
          <a:xfrm>
            <a:off x="7253056" y="9765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31941-76B1-5C4A-8810-FE08F122C900}"/>
              </a:ext>
            </a:extLst>
          </p:cNvPr>
          <p:cNvSpPr txBox="1"/>
          <p:nvPr/>
        </p:nvSpPr>
        <p:spPr>
          <a:xfrm>
            <a:off x="4722920" y="3116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6EFBC-A839-884F-A575-559936852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A636B-942D-FA41-B064-7656BAD6C89D}"/>
              </a:ext>
            </a:extLst>
          </p:cNvPr>
          <p:cNvSpPr txBox="1"/>
          <p:nvPr/>
        </p:nvSpPr>
        <p:spPr>
          <a:xfrm>
            <a:off x="7253056" y="9765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31941-76B1-5C4A-8810-FE08F122C900}"/>
              </a:ext>
            </a:extLst>
          </p:cNvPr>
          <p:cNvSpPr txBox="1"/>
          <p:nvPr/>
        </p:nvSpPr>
        <p:spPr>
          <a:xfrm>
            <a:off x="4722920" y="3116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5541C-7575-0046-BFD7-6E262495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EEA9FF-BC29-D74A-9613-6E8E9E93E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6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C88396-1AE2-7F4C-BE65-258B91D6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6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D9498-D5C0-BE4E-9C73-1D806A24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7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9B358-1517-9A48-9701-04336F2DD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Untitled-1_8b4YWY.mp4" descr="Untitled-1_8b4YWY.mp4">
            <a:hlinkClick r:id="" action="ppaction://media"/>
            <a:extLst>
              <a:ext uri="{FF2B5EF4-FFF2-40B4-BE49-F238E27FC236}">
                <a16:creationId xmlns:a16="http://schemas.microsoft.com/office/drawing/2014/main" id="{99A34564-BB5A-5647-8A35-A5F614AC82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13800" y="0"/>
            <a:ext cx="337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8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6A248B-5E93-284B-9180-18BE53581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07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EMO" descr="DEMO">
            <a:hlinkClick r:id="" action="ppaction://media"/>
            <a:extLst>
              <a:ext uri="{FF2B5EF4-FFF2-40B4-BE49-F238E27FC236}">
                <a16:creationId xmlns:a16="http://schemas.microsoft.com/office/drawing/2014/main" id="{BEFE104C-6BB4-8F41-BE79-FD8DB0062C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187" y="0"/>
            <a:ext cx="10969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8EF06-0D24-CF44-A843-66BC3D01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3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1</Words>
  <Application>Microsoft Macintosh PowerPoint</Application>
  <PresentationFormat>Widescreen</PresentationFormat>
  <Paragraphs>1</Paragraphs>
  <Slides>21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2024-08-12T19:06:54Z</dcterms:created>
  <dcterms:modified xsi:type="dcterms:W3CDTF">2024-08-13T10:14:42Z</dcterms:modified>
</cp:coreProperties>
</file>